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dd63641c_0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g1dd63641c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dd63641c_0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dd63641c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d63641c_0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dd63641c_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dd63641c_0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dd63641c_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d63641c_0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dd63641c_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dd63641c_0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1dd63641c_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dd63641c_0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dd63641c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dd63641c_0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dd63641c_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d63641c_0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d63641c_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dd63641c_0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dd63641c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dd63641c_0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dd63641c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dd63641c_0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dd63641c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ight-gradien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5143500" y="4059250"/>
            <a:ext cx="4000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APRIL 5, 2014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8" name="Google Shape;28;p8"/>
          <p:cNvSpPr txBox="1"/>
          <p:nvPr>
            <p:ph type="ctrTitle"/>
          </p:nvPr>
        </p:nvSpPr>
        <p:spPr>
          <a:xfrm>
            <a:off x="5143500" y="821250"/>
            <a:ext cx="4000500" cy="31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PLEASE SIGN CARD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</a:rPr>
              <a:t>DBI OF MOSHI GRADUATION</a:t>
            </a:r>
            <a:endParaRPr sz="3600">
              <a:solidFill>
                <a:srgbClr val="434343"/>
              </a:solidFill>
            </a:endParaRPr>
          </a:p>
        </p:txBody>
      </p:sp>
      <p:pic>
        <p:nvPicPr>
          <p:cNvPr descr="dbi-4-square-logo.png"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Times of the Witnesses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Matthew 5:44 ...</a:t>
            </a:r>
            <a:r>
              <a:rPr i="1" lang="en" sz="2400"/>
              <a:t>bless them that curse you, do good to them that hate you, and pray for them which despitefully use you, and persecute you;</a:t>
            </a:r>
            <a:endParaRPr i="1" sz="24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250" y="2599448"/>
            <a:ext cx="3176401" cy="23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392" y="2599450"/>
            <a:ext cx="2949291" cy="23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Work of the Witnesses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0000"/>
                </a:solidFill>
              </a:rPr>
              <a:t>REPENT</a:t>
            </a:r>
            <a:endParaRPr b="1" sz="7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/>
              <a:t>OR BE</a:t>
            </a:r>
            <a:endParaRPr sz="4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0000"/>
                </a:solidFill>
              </a:rPr>
              <a:t>JUDGED</a:t>
            </a:r>
            <a:endParaRPr b="1" sz="7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 of the Witnesses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Death the Expires (not final!)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16240" l="0" r="0" t="0"/>
          <a:stretch/>
        </p:blipFill>
        <p:spPr>
          <a:xfrm>
            <a:off x="521550" y="2188424"/>
            <a:ext cx="3506700" cy="22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003" y="2188438"/>
            <a:ext cx="3115693" cy="220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God Tells Us What to Do...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jonah-and-the-whale-vrl-185371-6155669-full (1).jpg"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225" y="1414250"/>
            <a:ext cx="5267550" cy="32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ctrTitle"/>
          </p:nvPr>
        </p:nvSpPr>
        <p:spPr>
          <a:xfrm>
            <a:off x="114000" y="1680250"/>
            <a:ext cx="461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Revelation: Ch. 8-11 Angels And Trumpet</a:t>
            </a:r>
            <a:endParaRPr sz="3600"/>
          </a:p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190200" y="2840050"/>
            <a:ext cx="461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“The Two Witnesses”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the Sixth Trumpet</a:t>
            </a:r>
            <a:endParaRPr/>
          </a:p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 Voice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Release of Angels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Horses and Horsemen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Condition of the World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Cloud Robed Angel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Reinstating of the Jew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ctrTitle"/>
          </p:nvPr>
        </p:nvSpPr>
        <p:spPr>
          <a:xfrm>
            <a:off x="114000" y="1680250"/>
            <a:ext cx="461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Two Witnesses</a:t>
            </a:r>
            <a:endParaRPr sz="3600"/>
          </a:p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190200" y="2840050"/>
            <a:ext cx="461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Revelation 11:3-13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Outstanding Circumstance</a:t>
            </a:r>
            <a:endParaRPr/>
          </a:p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950" y="213907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325" y="2139075"/>
            <a:ext cx="3942051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Ordained Commission</a:t>
            </a:r>
            <a:endParaRPr/>
          </a:p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They are Witnesses</a:t>
            </a:r>
            <a:endParaRPr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625" y="2076975"/>
            <a:ext cx="3806474" cy="28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75" y="2039975"/>
            <a:ext cx="3752675" cy="28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Ordained Commission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They are Human Witnesses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10007" l="4808" r="4808" t="12352"/>
          <a:stretch/>
        </p:blipFill>
        <p:spPr>
          <a:xfrm>
            <a:off x="2506050" y="2060600"/>
            <a:ext cx="4131900" cy="26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Ordained Commission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They are Merciful - FLEE!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125" y="2008850"/>
            <a:ext cx="3974250" cy="28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the Two Witnesses?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Ordained of God (Having God’s Power)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Witnesses Against Sin (rebuking, exposing, judging)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Belong to the One True God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Human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Merciful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